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6" r:id="rId3"/>
    <p:sldId id="287" r:id="rId4"/>
    <p:sldId id="288" r:id="rId5"/>
    <p:sldId id="289" r:id="rId6"/>
    <p:sldId id="291" r:id="rId7"/>
    <p:sldId id="292" r:id="rId8"/>
    <p:sldId id="293" r:id="rId9"/>
    <p:sldId id="290" r:id="rId10"/>
    <p:sldId id="295" r:id="rId11"/>
    <p:sldId id="296" r:id="rId12"/>
    <p:sldId id="297" r:id="rId13"/>
    <p:sldId id="298" r:id="rId14"/>
    <p:sldId id="29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2DEA"/>
    <a:srgbClr val="5A3406"/>
    <a:srgbClr val="4E2C2F"/>
    <a:srgbClr val="3F54EF"/>
    <a:srgbClr val="52EC6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41" d="100"/>
          <a:sy n="41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0877-299E-49F9-98DF-81F2CB6F846E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CF4ECE-C306-4FD9-9C22-F4C7585C4DC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0877-299E-49F9-98DF-81F2CB6F846E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4ECE-C306-4FD9-9C22-F4C7585C4D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0877-299E-49F9-98DF-81F2CB6F846E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4ECE-C306-4FD9-9C22-F4C7585C4D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4880877-299E-49F9-98DF-81F2CB6F846E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1CF4ECE-C306-4FD9-9C22-F4C7585C4DC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0877-299E-49F9-98DF-81F2CB6F846E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4ECE-C306-4FD9-9C22-F4C7585C4DC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0877-299E-49F9-98DF-81F2CB6F846E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4ECE-C306-4FD9-9C22-F4C7585C4DC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4ECE-C306-4FD9-9C22-F4C7585C4DC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0877-299E-49F9-98DF-81F2CB6F846E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0877-299E-49F9-98DF-81F2CB6F846E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4ECE-C306-4FD9-9C22-F4C7585C4DC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0877-299E-49F9-98DF-81F2CB6F846E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4ECE-C306-4FD9-9C22-F4C7585C4D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4880877-299E-49F9-98DF-81F2CB6F846E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1CF4ECE-C306-4FD9-9C22-F4C7585C4DC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0877-299E-49F9-98DF-81F2CB6F846E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CF4ECE-C306-4FD9-9C22-F4C7585C4DC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6000"/>
            <a:duotone>
              <a:schemeClr val="bg2">
                <a:shade val="12000"/>
                <a:satMod val="240000"/>
              </a:schemeClr>
              <a:schemeClr val="bg2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880877-299E-49F9-98DF-81F2CB6F846E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1CF4ECE-C306-4FD9-9C22-F4C7585C4DC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 dir="d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943774"/>
          </a:xfrm>
        </p:spPr>
        <p:txBody>
          <a:bodyPr/>
          <a:lstStyle/>
          <a:p>
            <a:r>
              <a:rPr lang="en-IN" sz="4400" b="1" dirty="0" smtClean="0">
                <a:solidFill>
                  <a:schemeClr val="accent4">
                    <a:lumMod val="50000"/>
                  </a:schemeClr>
                </a:solidFill>
                <a:latin typeface="Bradley Hand ITC" pitchFamily="66" charset="0"/>
              </a:rPr>
              <a:t>PAINTING : CODE NO - 049</a:t>
            </a:r>
            <a:endParaRPr lang="en-US" sz="4400" b="1" dirty="0" smtClean="0">
              <a:solidFill>
                <a:srgbClr val="142DEA"/>
              </a:solidFill>
              <a:latin typeface="Berlin Sans FB Demi" pitchFamily="34" charset="0"/>
            </a:endParaRPr>
          </a:p>
          <a:p>
            <a:pPr algn="ctr"/>
            <a:r>
              <a:rPr lang="en-US" sz="3600" dirty="0" smtClean="0">
                <a:solidFill>
                  <a:srgbClr val="3F54EF"/>
                </a:solidFill>
                <a:latin typeface="Berlin Sans FB Demi" pitchFamily="34" charset="0"/>
              </a:rPr>
              <a:t>Class - XI</a:t>
            </a:r>
            <a:endParaRPr lang="en-IN" sz="3600" dirty="0">
              <a:solidFill>
                <a:srgbClr val="3F54EF"/>
              </a:solidFill>
              <a:latin typeface="Berlin Sans FB Dem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accent4">
                    <a:lumMod val="50000"/>
                  </a:schemeClr>
                </a:solidFill>
                <a:latin typeface="Bradley Hand ITC" pitchFamily="66" charset="0"/>
              </a:rPr>
              <a:t>FINE ARTS</a:t>
            </a:r>
            <a:endParaRPr lang="en-IN" dirty="0">
              <a:solidFill>
                <a:srgbClr val="0070C0"/>
              </a:solidFill>
            </a:endParaRPr>
          </a:p>
        </p:txBody>
      </p:sp>
      <p:pic>
        <p:nvPicPr>
          <p:cNvPr id="5" name="Picture 2" descr="Image result for ANANDALAYA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8566" y="510758"/>
            <a:ext cx="1810574" cy="17858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sz="3200" b="1" u="sng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Theory contents: </a:t>
            </a:r>
          </a:p>
          <a:p>
            <a:pPr>
              <a:buClr>
                <a:schemeClr val="bg1">
                  <a:lumMod val="95000"/>
                  <a:lumOff val="5000"/>
                </a:schemeClr>
              </a:buClr>
              <a:buSzPct val="100000"/>
              <a:buFont typeface="Wingdings" pitchFamily="2" charset="2"/>
              <a:buChar char="Ø"/>
            </a:pPr>
            <a:endParaRPr lang="en-US" sz="2400" dirty="0" smtClean="0">
              <a:solidFill>
                <a:srgbClr val="5A3406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1">
                  <a:lumMod val="95000"/>
                  <a:lumOff val="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142DEA"/>
                </a:solidFill>
                <a:latin typeface="Arial" pitchFamily="34" charset="0"/>
                <a:cs typeface="Arial" pitchFamily="34" charset="0"/>
              </a:rPr>
              <a:t> Unit: 1</a:t>
            </a:r>
            <a:r>
              <a:rPr lang="en-US" sz="24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Pre-Historic rock paintings and art of Indus Valley							</a:t>
            </a:r>
            <a:r>
              <a:rPr lang="en-US" sz="2400" dirty="0" smtClean="0">
                <a:solidFill>
                  <a:srgbClr val="142DEA"/>
                </a:solidFill>
                <a:latin typeface="Arial" pitchFamily="34" charset="0"/>
                <a:cs typeface="Arial" pitchFamily="34" charset="0"/>
              </a:rPr>
              <a:t>10 Marks</a:t>
            </a:r>
          </a:p>
          <a:p>
            <a:pPr>
              <a:buClr>
                <a:schemeClr val="bg1">
                  <a:lumMod val="95000"/>
                  <a:lumOff val="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142DEA"/>
                </a:solidFill>
                <a:latin typeface="Arial" pitchFamily="34" charset="0"/>
                <a:cs typeface="Arial" pitchFamily="34" charset="0"/>
              </a:rPr>
              <a:t>Unit: 2</a:t>
            </a:r>
            <a:r>
              <a:rPr lang="en-US" sz="24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Buddhist, Jain and Hindu Art</a:t>
            </a:r>
            <a:r>
              <a:rPr lang="en-US" sz="24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 smtClean="0">
                <a:solidFill>
                  <a:srgbClr val="142DEA"/>
                </a:solidFill>
                <a:latin typeface="Arial" pitchFamily="34" charset="0"/>
                <a:cs typeface="Arial" pitchFamily="34" charset="0"/>
              </a:rPr>
              <a:t>15 Marks</a:t>
            </a:r>
          </a:p>
          <a:p>
            <a:pPr>
              <a:buClr>
                <a:schemeClr val="bg1">
                  <a:lumMod val="95000"/>
                  <a:lumOff val="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142DEA"/>
                </a:solidFill>
                <a:latin typeface="Arial" pitchFamily="34" charset="0"/>
                <a:cs typeface="Arial" pitchFamily="34" charset="0"/>
              </a:rPr>
              <a:t>Unit: 3 </a:t>
            </a:r>
            <a:r>
              <a:rPr lang="en-US" sz="24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Temple Sculptures, Bronzes and Artistic aspects of 		Indo – Islamic architecture</a:t>
            </a:r>
            <a:r>
              <a:rPr lang="en-US" sz="24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 smtClean="0">
                <a:solidFill>
                  <a:srgbClr val="142DEA"/>
                </a:solidFill>
                <a:latin typeface="Arial" pitchFamily="34" charset="0"/>
                <a:cs typeface="Arial" pitchFamily="34" charset="0"/>
              </a:rPr>
              <a:t>15 Marks</a:t>
            </a:r>
          </a:p>
          <a:p>
            <a:pPr>
              <a:buClr>
                <a:schemeClr val="bg1">
                  <a:lumMod val="95000"/>
                  <a:lumOff val="5000"/>
                </a:schemeClr>
              </a:buClr>
              <a:buSzPct val="100000"/>
              <a:buNone/>
            </a:pPr>
            <a:endParaRPr lang="en-US" sz="2400" dirty="0" smtClean="0">
              <a:solidFill>
                <a:srgbClr val="5A3406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1">
                  <a:lumMod val="95000"/>
                  <a:lumOff val="5000"/>
                </a:schemeClr>
              </a:buClr>
              <a:buSzPct val="100000"/>
              <a:buNone/>
            </a:pPr>
            <a:r>
              <a:rPr lang="en-US" sz="24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rgbClr val="142DEA"/>
                </a:solidFill>
                <a:latin typeface="Arial" pitchFamily="34" charset="0"/>
                <a:cs typeface="Arial" pitchFamily="34" charset="0"/>
              </a:rPr>
              <a:t>Total : 						40 Marks</a:t>
            </a:r>
            <a:r>
              <a:rPr lang="en-US" sz="24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219200"/>
          </a:xfrm>
          <a:ln>
            <a:noFill/>
          </a:ln>
        </p:spPr>
        <p:txBody>
          <a:bodyPr/>
          <a:lstStyle/>
          <a:p>
            <a:r>
              <a:rPr b="1" smtClean="0">
                <a:solidFill>
                  <a:schemeClr val="accent4">
                    <a:lumMod val="50000"/>
                  </a:schemeClr>
                </a:solidFill>
                <a:latin typeface="Bradley Hand ITC" pitchFamily="66" charset="0"/>
              </a:rPr>
              <a:t>      PAINTING </a:t>
            </a:r>
            <a:endParaRPr lang="en-IN" b="1" dirty="0">
              <a:solidFill>
                <a:schemeClr val="accent4">
                  <a:lumMod val="50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6" name="Picture 2" descr="Image result for ANANDALAYA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428604"/>
            <a:ext cx="583331" cy="5753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sz="4700" b="1" smtClean="0">
                <a:solidFill>
                  <a:schemeClr val="accent4">
                    <a:lumMod val="50000"/>
                  </a:schemeClr>
                </a:solidFill>
                <a:latin typeface="Bradley Hand ITC" pitchFamily="66" charset="0"/>
              </a:rPr>
              <a:t>Sample Paper of Board Examination.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142DEA"/>
                </a:solidFill>
              </a:rPr>
              <a:t>Page: 1</a:t>
            </a:r>
          </a:p>
        </p:txBody>
      </p:sp>
      <p:pic>
        <p:nvPicPr>
          <p:cNvPr id="7" name="Picture 2" descr="Image result for ANANDALAYA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42852"/>
            <a:ext cx="625474" cy="616945"/>
          </a:xfrm>
          <a:prstGeom prst="rect">
            <a:avLst/>
          </a:prstGeom>
          <a:noFill/>
        </p:spPr>
      </p:pic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/>
          <a:srcRect l="7569" t="4807" r="7568" b="7692"/>
          <a:stretch>
            <a:fillRect/>
          </a:stretch>
        </p:blipFill>
        <p:spPr bwMode="auto">
          <a:xfrm>
            <a:off x="2428860" y="1214446"/>
            <a:ext cx="4473115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sz="4700" b="1" smtClean="0">
                <a:solidFill>
                  <a:schemeClr val="accent4">
                    <a:lumMod val="50000"/>
                  </a:schemeClr>
                </a:solidFill>
                <a:latin typeface="Bradley Hand ITC" pitchFamily="66" charset="0"/>
              </a:rPr>
              <a:t>Sample Paper of Board Examination.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142DEA"/>
                </a:solidFill>
              </a:rPr>
              <a:t>Page: 2</a:t>
            </a:r>
          </a:p>
        </p:txBody>
      </p:sp>
      <p:pic>
        <p:nvPicPr>
          <p:cNvPr id="7" name="Picture 2" descr="Image result for ANANDALAYA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42852"/>
            <a:ext cx="625474" cy="616945"/>
          </a:xfrm>
          <a:prstGeom prst="rect">
            <a:avLst/>
          </a:prstGeom>
          <a:noFill/>
        </p:spPr>
      </p:pic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/>
          <a:srcRect l="7767" t="5556" r="8746" b="12222"/>
          <a:stretch>
            <a:fillRect/>
          </a:stretch>
        </p:blipFill>
        <p:spPr bwMode="auto">
          <a:xfrm>
            <a:off x="2428860" y="1214422"/>
            <a:ext cx="4500594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428625"/>
            <a:ext cx="8229600" cy="1219200"/>
          </a:xfrm>
          <a:ln>
            <a:noFill/>
          </a:ln>
        </p:spPr>
        <p:txBody>
          <a:bodyPr/>
          <a:lstStyle/>
          <a:p>
            <a:r>
              <a:rPr b="1" smtClean="0">
                <a:solidFill>
                  <a:schemeClr val="accent4">
                    <a:lumMod val="50000"/>
                  </a:schemeClr>
                </a:solidFill>
                <a:latin typeface="Bradley Hand ITC" pitchFamily="66" charset="0"/>
              </a:rPr>
              <a:t>       </a:t>
            </a:r>
            <a:endParaRPr lang="en-IN" b="1" dirty="0">
              <a:solidFill>
                <a:schemeClr val="accent4">
                  <a:lumMod val="50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8" name="Picture 2" descr="Image result for easy painting composi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4698" y="357166"/>
            <a:ext cx="2214578" cy="310603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1204" name="Picture 4" descr="Image result for easy painting composi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13831" y="357166"/>
            <a:ext cx="2430797" cy="307183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1206" name="Picture 6" descr="Image result for Painting Composition pencil shadi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49649" y="357166"/>
            <a:ext cx="2266947" cy="307183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1208" name="Picture 8" descr="Image result for easy painting composition panorama"/>
          <p:cNvPicPr>
            <a:picLocks noChangeAspect="1" noChangeArrowheads="1"/>
          </p:cNvPicPr>
          <p:nvPr/>
        </p:nvPicPr>
        <p:blipFill>
          <a:blip r:embed="rId5"/>
          <a:srcRect l="2308" t="22059" r="3076" b="20036"/>
          <a:stretch>
            <a:fillRect/>
          </a:stretch>
        </p:blipFill>
        <p:spPr bwMode="auto">
          <a:xfrm>
            <a:off x="500034" y="4000504"/>
            <a:ext cx="8143932" cy="234177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389120"/>
          </a:xfrm>
        </p:spPr>
        <p:txBody>
          <a:bodyPr/>
          <a:lstStyle/>
          <a:p>
            <a:pPr algn="ctr">
              <a:buNone/>
            </a:pPr>
            <a:endParaRPr lang="en-US" sz="2400" dirty="0" smtClean="0">
              <a:solidFill>
                <a:srgbClr val="5A34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219200"/>
          </a:xfrm>
          <a:ln>
            <a:noFill/>
          </a:ln>
        </p:spPr>
        <p:txBody>
          <a:bodyPr/>
          <a:lstStyle/>
          <a:p>
            <a:r>
              <a:rPr b="1" smtClean="0">
                <a:solidFill>
                  <a:schemeClr val="accent4">
                    <a:lumMod val="50000"/>
                  </a:schemeClr>
                </a:solidFill>
                <a:latin typeface="Bradley Hand ITC" pitchFamily="66" charset="0"/>
              </a:rPr>
              <a:t>       </a:t>
            </a:r>
            <a:endParaRPr lang="en-IN" b="1" dirty="0">
              <a:solidFill>
                <a:schemeClr val="accent4">
                  <a:lumMod val="50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50178" name="Picture 2" descr="Image result for question mark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428604"/>
            <a:ext cx="5143536" cy="57754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en-US" sz="4000" b="1" u="sng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Class - XI</a:t>
            </a:r>
          </a:p>
          <a:p>
            <a:pPr>
              <a:buNone/>
            </a:pPr>
            <a:endParaRPr lang="en-US" sz="2400" dirty="0" smtClean="0">
              <a:solidFill>
                <a:srgbClr val="5A3406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		Total Marks: 100</a:t>
            </a:r>
          </a:p>
          <a:p>
            <a:pPr>
              <a:buNone/>
            </a:pPr>
            <a:r>
              <a:rPr lang="en-US" sz="24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				Practical: 	60 Marks</a:t>
            </a:r>
          </a:p>
          <a:p>
            <a:pPr>
              <a:buNone/>
            </a:pPr>
            <a:r>
              <a:rPr lang="en-US" sz="24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				Theory:	40 Marks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219200"/>
          </a:xfrm>
          <a:ln>
            <a:noFill/>
          </a:ln>
        </p:spPr>
        <p:txBody>
          <a:bodyPr/>
          <a:lstStyle/>
          <a:p>
            <a:r>
              <a:rPr b="1" smtClean="0">
                <a:solidFill>
                  <a:schemeClr val="accent4">
                    <a:lumMod val="50000"/>
                  </a:schemeClr>
                </a:solidFill>
                <a:latin typeface="Bradley Hand ITC" pitchFamily="66" charset="0"/>
              </a:rPr>
              <a:t>      PAINTING </a:t>
            </a:r>
            <a:endParaRPr lang="en-IN" b="1" dirty="0">
              <a:solidFill>
                <a:schemeClr val="accent4">
                  <a:lumMod val="50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6" name="Picture 2" descr="Image result for ANANDALAYA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428604"/>
            <a:ext cx="583331" cy="5753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sz="3200" b="1" u="sng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Practical</a:t>
            </a:r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 : </a:t>
            </a:r>
            <a:r>
              <a:rPr lang="en-US" sz="3200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60 Marks</a:t>
            </a:r>
            <a:r>
              <a:rPr lang="en-US" sz="3200" b="1" u="sng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 </a:t>
            </a:r>
          </a:p>
          <a:p>
            <a:pPr>
              <a:buClr>
                <a:schemeClr val="bg1">
                  <a:lumMod val="95000"/>
                  <a:lumOff val="5000"/>
                </a:schemeClr>
              </a:buClr>
              <a:buSzPct val="100000"/>
              <a:buFont typeface="Wingdings" pitchFamily="2" charset="2"/>
              <a:buChar char="Ø"/>
            </a:pPr>
            <a:endParaRPr lang="en-US" sz="2400" dirty="0" smtClean="0">
              <a:solidFill>
                <a:srgbClr val="5A3406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1">
                  <a:lumMod val="95000"/>
                  <a:lumOff val="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 Unit: 1		20 Marks</a:t>
            </a:r>
          </a:p>
          <a:p>
            <a:pPr>
              <a:buClr>
                <a:schemeClr val="bg1">
                  <a:lumMod val="95000"/>
                  <a:lumOff val="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 Unit: 2		20 Marks</a:t>
            </a:r>
          </a:p>
          <a:p>
            <a:pPr>
              <a:buClr>
                <a:schemeClr val="bg1">
                  <a:lumMod val="95000"/>
                  <a:lumOff val="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 Unit: 3 		20 Marks</a:t>
            </a:r>
          </a:p>
          <a:p>
            <a:pPr>
              <a:buClr>
                <a:schemeClr val="bg1">
                  <a:lumMod val="95000"/>
                  <a:lumOff val="5000"/>
                </a:schemeClr>
              </a:buClr>
              <a:buSzPct val="100000"/>
              <a:buNone/>
            </a:pPr>
            <a:r>
              <a:rPr lang="en-US" sz="24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rgbClr val="142DEA"/>
                </a:solidFill>
                <a:latin typeface="Arial" pitchFamily="34" charset="0"/>
                <a:cs typeface="Arial" pitchFamily="34" charset="0"/>
              </a:rPr>
              <a:t>Total : 		60 Marks</a:t>
            </a:r>
            <a:r>
              <a:rPr lang="en-US" sz="24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219200"/>
          </a:xfrm>
          <a:ln>
            <a:noFill/>
          </a:ln>
        </p:spPr>
        <p:txBody>
          <a:bodyPr/>
          <a:lstStyle/>
          <a:p>
            <a:r>
              <a:rPr b="1" smtClean="0">
                <a:solidFill>
                  <a:schemeClr val="accent4">
                    <a:lumMod val="50000"/>
                  </a:schemeClr>
                </a:solidFill>
                <a:latin typeface="Bradley Hand ITC" pitchFamily="66" charset="0"/>
              </a:rPr>
              <a:t>      PAINTING </a:t>
            </a:r>
            <a:endParaRPr lang="en-IN" b="1" dirty="0">
              <a:solidFill>
                <a:schemeClr val="accent4">
                  <a:lumMod val="50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6" name="Picture 2" descr="Image result for ANANDALAYA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428604"/>
            <a:ext cx="583331" cy="5753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sz="3200" b="1" u="sng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Practical contents: </a:t>
            </a:r>
          </a:p>
          <a:p>
            <a:pPr>
              <a:buClr>
                <a:schemeClr val="bg1">
                  <a:lumMod val="95000"/>
                  <a:lumOff val="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 Unit: 1						</a:t>
            </a:r>
            <a:r>
              <a:rPr lang="en-US" sz="2400" dirty="0" smtClean="0">
                <a:solidFill>
                  <a:srgbClr val="142DEA"/>
                </a:solidFill>
                <a:latin typeface="Arial" pitchFamily="34" charset="0"/>
                <a:cs typeface="Arial" pitchFamily="34" charset="0"/>
              </a:rPr>
              <a:t>20 Marks</a:t>
            </a:r>
          </a:p>
          <a:p>
            <a:pPr>
              <a:buClr>
                <a:schemeClr val="bg1">
                  <a:lumMod val="95000"/>
                  <a:lumOff val="5000"/>
                </a:schemeClr>
              </a:buClr>
              <a:buSzPct val="100000"/>
              <a:buNone/>
            </a:pPr>
            <a:r>
              <a:rPr lang="en-US" sz="24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			1. Nature Study</a:t>
            </a:r>
          </a:p>
          <a:p>
            <a:pPr>
              <a:buClr>
                <a:schemeClr val="bg1">
                  <a:lumMod val="95000"/>
                  <a:lumOff val="5000"/>
                </a:schemeClr>
              </a:buClr>
              <a:buSzPct val="100000"/>
              <a:buNone/>
            </a:pPr>
            <a:r>
              <a:rPr lang="en-US" sz="24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			2. Object Study		</a:t>
            </a:r>
          </a:p>
          <a:p>
            <a:pPr>
              <a:buClr>
                <a:schemeClr val="bg1">
                  <a:lumMod val="95000"/>
                  <a:lumOff val="5000"/>
                </a:schemeClr>
              </a:buClr>
              <a:buSzPct val="100000"/>
              <a:buNone/>
            </a:pPr>
            <a:endParaRPr lang="en-US" sz="2400" dirty="0" smtClean="0">
              <a:solidFill>
                <a:srgbClr val="5A3406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1">
                  <a:lumMod val="95000"/>
                  <a:lumOff val="5000"/>
                </a:schemeClr>
              </a:buClr>
              <a:buSzPct val="100000"/>
              <a:buNone/>
            </a:pPr>
            <a:r>
              <a:rPr lang="en-US" sz="24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			Students have to submit Three (3) works in entire year.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219200"/>
          </a:xfrm>
          <a:ln>
            <a:noFill/>
          </a:ln>
        </p:spPr>
        <p:txBody>
          <a:bodyPr/>
          <a:lstStyle/>
          <a:p>
            <a:r>
              <a:rPr b="1" smtClean="0">
                <a:solidFill>
                  <a:schemeClr val="accent4">
                    <a:lumMod val="50000"/>
                  </a:schemeClr>
                </a:solidFill>
                <a:latin typeface="Bradley Hand ITC" pitchFamily="66" charset="0"/>
              </a:rPr>
              <a:t>      PAINTING </a:t>
            </a:r>
            <a:endParaRPr lang="en-IN" b="1" dirty="0">
              <a:solidFill>
                <a:schemeClr val="accent4">
                  <a:lumMod val="50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6" name="Picture 2" descr="Image result for ANANDALAYA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428604"/>
            <a:ext cx="583331" cy="5753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1. Nature Study</a:t>
            </a:r>
          </a:p>
          <a:p>
            <a:pPr>
              <a:buNone/>
            </a:pPr>
            <a:endParaRPr lang="en-US" sz="2400" dirty="0" smtClean="0">
              <a:solidFill>
                <a:srgbClr val="5A34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219200"/>
          </a:xfrm>
          <a:ln>
            <a:noFill/>
          </a:ln>
        </p:spPr>
        <p:txBody>
          <a:bodyPr/>
          <a:lstStyle/>
          <a:p>
            <a:r>
              <a:rPr b="1" smtClean="0">
                <a:solidFill>
                  <a:schemeClr val="accent4">
                    <a:lumMod val="50000"/>
                  </a:schemeClr>
                </a:solidFill>
                <a:latin typeface="Bradley Hand ITC" pitchFamily="66" charset="0"/>
              </a:rPr>
              <a:t>      PAINTING </a:t>
            </a:r>
            <a:endParaRPr lang="en-IN" b="1" dirty="0">
              <a:solidFill>
                <a:schemeClr val="accent4">
                  <a:lumMod val="50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6" name="Picture 2" descr="Image result for ANANDALAYA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428604"/>
            <a:ext cx="583331" cy="575376"/>
          </a:xfrm>
          <a:prstGeom prst="rect">
            <a:avLst/>
          </a:prstGeom>
          <a:noFill/>
        </p:spPr>
      </p:pic>
      <p:pic>
        <p:nvPicPr>
          <p:cNvPr id="2050" name="Picture 2" descr="Image result for nature study pencil shad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2500306"/>
            <a:ext cx="2328663" cy="353852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4"/>
          <a:srcRect l="3253" r="7301"/>
          <a:stretch>
            <a:fillRect/>
          </a:stretch>
        </p:blipFill>
        <p:spPr bwMode="auto">
          <a:xfrm>
            <a:off x="4000496" y="2500306"/>
            <a:ext cx="3929090" cy="350042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2. Object Study</a:t>
            </a:r>
          </a:p>
          <a:p>
            <a:pPr>
              <a:buNone/>
            </a:pPr>
            <a:endParaRPr lang="en-US" sz="2400" dirty="0" smtClean="0">
              <a:solidFill>
                <a:srgbClr val="5A34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219200"/>
          </a:xfrm>
          <a:ln>
            <a:noFill/>
          </a:ln>
        </p:spPr>
        <p:txBody>
          <a:bodyPr/>
          <a:lstStyle/>
          <a:p>
            <a:r>
              <a:rPr b="1" smtClean="0">
                <a:solidFill>
                  <a:schemeClr val="accent4">
                    <a:lumMod val="50000"/>
                  </a:schemeClr>
                </a:solidFill>
                <a:latin typeface="Bradley Hand ITC" pitchFamily="66" charset="0"/>
              </a:rPr>
              <a:t>      PAINTING </a:t>
            </a:r>
            <a:endParaRPr lang="en-IN" b="1" dirty="0">
              <a:solidFill>
                <a:schemeClr val="accent4">
                  <a:lumMod val="50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6" name="Picture 2" descr="Image result for ANANDALAYA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428604"/>
            <a:ext cx="583331" cy="575376"/>
          </a:xfrm>
          <a:prstGeom prst="rect">
            <a:avLst/>
          </a:prstGeom>
          <a:noFill/>
        </p:spPr>
      </p:pic>
      <p:pic>
        <p:nvPicPr>
          <p:cNvPr id="44034" name="Picture 2" descr="Image result for object study pencil shading"/>
          <p:cNvPicPr>
            <a:picLocks noChangeAspect="1" noChangeArrowheads="1"/>
          </p:cNvPicPr>
          <p:nvPr/>
        </p:nvPicPr>
        <p:blipFill>
          <a:blip r:embed="rId3"/>
          <a:srcRect l="12972"/>
          <a:stretch>
            <a:fillRect/>
          </a:stretch>
        </p:blipFill>
        <p:spPr bwMode="auto">
          <a:xfrm>
            <a:off x="1428728" y="2500307"/>
            <a:ext cx="2357454" cy="355596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4036" name="Picture 4" descr="Image result for object study painting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3547" y="2500306"/>
            <a:ext cx="3357586" cy="352751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sz="3200" b="1" u="sng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Practical contents: </a:t>
            </a:r>
          </a:p>
          <a:p>
            <a:pPr>
              <a:buClr>
                <a:schemeClr val="bg1">
                  <a:lumMod val="95000"/>
                  <a:lumOff val="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 Unit: 2						</a:t>
            </a:r>
            <a:r>
              <a:rPr lang="en-US" sz="2400" dirty="0" smtClean="0">
                <a:solidFill>
                  <a:srgbClr val="142DEA"/>
                </a:solidFill>
                <a:latin typeface="Arial" pitchFamily="34" charset="0"/>
                <a:cs typeface="Arial" pitchFamily="34" charset="0"/>
              </a:rPr>
              <a:t>20 Marks</a:t>
            </a:r>
          </a:p>
          <a:p>
            <a:pPr>
              <a:buClr>
                <a:schemeClr val="bg1">
                  <a:lumMod val="95000"/>
                  <a:lumOff val="5000"/>
                </a:schemeClr>
              </a:buClr>
              <a:buSzPct val="100000"/>
              <a:buNone/>
            </a:pPr>
            <a:r>
              <a:rPr lang="en-US" sz="24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			Painting Composition</a:t>
            </a:r>
          </a:p>
          <a:p>
            <a:pPr>
              <a:buClr>
                <a:schemeClr val="bg1">
                  <a:lumMod val="95000"/>
                  <a:lumOff val="5000"/>
                </a:schemeClr>
              </a:buClr>
              <a:buSzPct val="100000"/>
              <a:buNone/>
            </a:pPr>
            <a:r>
              <a:rPr lang="en-US" sz="24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					</a:t>
            </a:r>
          </a:p>
          <a:p>
            <a:pPr>
              <a:buClr>
                <a:schemeClr val="bg1">
                  <a:lumMod val="95000"/>
                  <a:lumOff val="5000"/>
                </a:schemeClr>
              </a:buClr>
              <a:buSzPct val="100000"/>
              <a:buNone/>
            </a:pPr>
            <a:r>
              <a:rPr lang="en-US" sz="24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			Students have to submit Three (3) works in entire year.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219200"/>
          </a:xfrm>
          <a:ln>
            <a:noFill/>
          </a:ln>
        </p:spPr>
        <p:txBody>
          <a:bodyPr/>
          <a:lstStyle/>
          <a:p>
            <a:r>
              <a:rPr b="1" smtClean="0">
                <a:solidFill>
                  <a:schemeClr val="accent4">
                    <a:lumMod val="50000"/>
                  </a:schemeClr>
                </a:solidFill>
                <a:latin typeface="Bradley Hand ITC" pitchFamily="66" charset="0"/>
              </a:rPr>
              <a:t>      PAINTING </a:t>
            </a:r>
            <a:endParaRPr lang="en-IN" b="1" dirty="0">
              <a:solidFill>
                <a:schemeClr val="accent4">
                  <a:lumMod val="50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6" name="Picture 2" descr="Image result for ANANDALAYA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428604"/>
            <a:ext cx="583331" cy="5753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Painting Composition</a:t>
            </a:r>
            <a:endParaRPr lang="en-US" sz="2400" dirty="0" smtClean="0">
              <a:solidFill>
                <a:srgbClr val="5A34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219200"/>
          </a:xfrm>
          <a:ln>
            <a:noFill/>
          </a:ln>
        </p:spPr>
        <p:txBody>
          <a:bodyPr/>
          <a:lstStyle/>
          <a:p>
            <a:r>
              <a:rPr b="1" smtClean="0">
                <a:solidFill>
                  <a:schemeClr val="accent4">
                    <a:lumMod val="50000"/>
                  </a:schemeClr>
                </a:solidFill>
                <a:latin typeface="Bradley Hand ITC" pitchFamily="66" charset="0"/>
              </a:rPr>
              <a:t>      PAINTING </a:t>
            </a:r>
            <a:endParaRPr lang="en-IN" b="1" dirty="0">
              <a:solidFill>
                <a:schemeClr val="accent4">
                  <a:lumMod val="50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6" name="Picture 2" descr="Image result for ANANDALAYA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428604"/>
            <a:ext cx="583331" cy="575376"/>
          </a:xfrm>
          <a:prstGeom prst="rect">
            <a:avLst/>
          </a:prstGeom>
          <a:noFill/>
        </p:spPr>
      </p:pic>
      <p:pic>
        <p:nvPicPr>
          <p:cNvPr id="45060" name="Picture 4" descr="Image result for Painting Composition pencil shad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542242"/>
            <a:ext cx="3428994" cy="31013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5062" name="Picture 6" descr="Related im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2548480"/>
            <a:ext cx="4357718" cy="309509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sz="3200" b="1" u="sng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Practical contents: </a:t>
            </a:r>
          </a:p>
          <a:p>
            <a:pPr>
              <a:buClr>
                <a:schemeClr val="bg1">
                  <a:lumMod val="95000"/>
                  <a:lumOff val="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 Unit: 3						</a:t>
            </a:r>
            <a:r>
              <a:rPr lang="en-US" sz="2400" dirty="0" smtClean="0">
                <a:solidFill>
                  <a:srgbClr val="142DEA"/>
                </a:solidFill>
                <a:latin typeface="Arial" pitchFamily="34" charset="0"/>
                <a:cs typeface="Arial" pitchFamily="34" charset="0"/>
              </a:rPr>
              <a:t>20 Marks</a:t>
            </a:r>
          </a:p>
          <a:p>
            <a:pPr>
              <a:buClr>
                <a:schemeClr val="bg1">
                  <a:lumMod val="95000"/>
                  <a:lumOff val="5000"/>
                </a:schemeClr>
              </a:buClr>
              <a:buSzPct val="100000"/>
              <a:buNone/>
            </a:pPr>
            <a:r>
              <a:rPr lang="en-US" sz="24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			Portfolio Assessment</a:t>
            </a:r>
          </a:p>
          <a:p>
            <a:pPr>
              <a:buClr>
                <a:schemeClr val="bg1">
                  <a:lumMod val="95000"/>
                  <a:lumOff val="5000"/>
                </a:schemeClr>
              </a:buClr>
              <a:buSzPct val="100000"/>
              <a:buNone/>
            </a:pPr>
            <a:r>
              <a:rPr lang="en-US" sz="24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				</a:t>
            </a:r>
          </a:p>
          <a:p>
            <a:pPr>
              <a:buClr>
                <a:schemeClr val="bg1">
                  <a:lumMod val="95000"/>
                  <a:lumOff val="5000"/>
                </a:schemeClr>
              </a:buClr>
              <a:buSzPct val="100000"/>
              <a:buNone/>
            </a:pPr>
            <a:r>
              <a:rPr lang="en-US" sz="24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		Record of entire years finish work.</a:t>
            </a:r>
          </a:p>
          <a:p>
            <a:pPr>
              <a:buClr>
                <a:schemeClr val="bg1">
                  <a:lumMod val="95000"/>
                  <a:lumOff val="5000"/>
                </a:schemeClr>
              </a:buClr>
              <a:buSzPct val="100000"/>
              <a:buNone/>
            </a:pPr>
            <a:r>
              <a:rPr lang="en-US" sz="2400" dirty="0" smtClean="0">
                <a:solidFill>
                  <a:srgbClr val="5A3406"/>
                </a:solidFill>
                <a:latin typeface="Arial" pitchFamily="34" charset="0"/>
                <a:cs typeface="Arial" pitchFamily="34" charset="0"/>
              </a:rPr>
              <a:t>		Seven (7) study and still life works and 2 paintings.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219200"/>
          </a:xfrm>
          <a:ln>
            <a:noFill/>
          </a:ln>
        </p:spPr>
        <p:txBody>
          <a:bodyPr/>
          <a:lstStyle/>
          <a:p>
            <a:r>
              <a:rPr b="1" smtClean="0">
                <a:solidFill>
                  <a:schemeClr val="accent4">
                    <a:lumMod val="50000"/>
                  </a:schemeClr>
                </a:solidFill>
                <a:latin typeface="Bradley Hand ITC" pitchFamily="66" charset="0"/>
              </a:rPr>
              <a:t>      PAINTING </a:t>
            </a:r>
            <a:endParaRPr lang="en-IN" b="1" dirty="0">
              <a:solidFill>
                <a:schemeClr val="accent4">
                  <a:lumMod val="50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6" name="Picture 2" descr="Image result for ANANDALAYA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428604"/>
            <a:ext cx="583331" cy="5753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98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Paper</vt:lpstr>
      <vt:lpstr>FINE ARTS</vt:lpstr>
      <vt:lpstr>      PAINTING </vt:lpstr>
      <vt:lpstr>      PAINTING </vt:lpstr>
      <vt:lpstr>      PAINTING </vt:lpstr>
      <vt:lpstr>      PAINTING </vt:lpstr>
      <vt:lpstr>      PAINTING </vt:lpstr>
      <vt:lpstr>      PAINTING </vt:lpstr>
      <vt:lpstr>      PAINTING </vt:lpstr>
      <vt:lpstr>      PAINTING </vt:lpstr>
      <vt:lpstr>      PAINTING </vt:lpstr>
      <vt:lpstr>Sample Paper of Board Examination.</vt:lpstr>
      <vt:lpstr>Sample Paper of Board Examination.</vt:lpstr>
      <vt:lpstr>       </vt:lpstr>
      <vt:lpstr>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MATHEMATICS</dc:title>
  <dc:creator>KMD</dc:creator>
  <cp:lastModifiedBy>Admin</cp:lastModifiedBy>
  <cp:revision>44</cp:revision>
  <dcterms:created xsi:type="dcterms:W3CDTF">2016-11-29T16:06:04Z</dcterms:created>
  <dcterms:modified xsi:type="dcterms:W3CDTF">2016-12-01T05:34:42Z</dcterms:modified>
</cp:coreProperties>
</file>